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457200" y="274638"/>
            <a:ext cx="6019800" cy="65833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514259" y="6450012"/>
            <a:ext cx="172542" cy="1778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457200" y="1435464"/>
            <a:ext cx="4040188" cy="73941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8514259" y="6450012"/>
            <a:ext cx="172542" cy="1778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26" name="Shape 126"/>
          <p:cNvSpPr/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8514259" y="6450012"/>
            <a:ext cx="172542" cy="1778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457200" y="1435464"/>
            <a:ext cx="4040188" cy="73941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457200" y="0"/>
            <a:ext cx="3008316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5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22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2001"/>
            <a:ext cx="63188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6553200" y="3563764"/>
            <a:ext cx="2590800" cy="32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-Name: Jovani Ntabgoba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-Age: 29years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-Miyagi University Student MastersInformation Science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-From,Rwanda(East Africa)</a:t>
            </a:r>
          </a:p>
        </p:txBody>
      </p:sp>
      <p:sp>
        <p:nvSpPr>
          <p:cNvPr id="138" name="Shape 138"/>
          <p:cNvSpPr/>
          <p:nvPr>
            <p:ph type="ctrTitle"/>
          </p:nvPr>
        </p:nvSpPr>
        <p:spPr>
          <a:xfrm>
            <a:off x="0" y="92075"/>
            <a:ext cx="5791200" cy="593725"/>
          </a:xfrm>
          <a:prstGeom prst="rect">
            <a:avLst/>
          </a:prstGeom>
          <a:gradFill>
            <a:gsLst>
              <a:gs pos="0">
                <a:schemeClr val="accent5">
                  <a:hueOff val="249502"/>
                  <a:satOff val="48101"/>
                  <a:lumOff val="28891"/>
                </a:schemeClr>
              </a:gs>
              <a:gs pos="35000">
                <a:srgbClr val="BFEDFF"/>
              </a:gs>
              <a:gs pos="100000">
                <a:schemeClr val="accent5">
                  <a:hueOff val="308963"/>
                  <a:satOff val="48101"/>
                  <a:lumOff val="41680"/>
                </a:schemeClr>
              </a:gs>
            </a:gsLst>
            <a:lin ang="16200000"/>
          </a:gradFill>
          <a:ln w="9525"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>
            <a:lvl1pPr defTabSz="822959">
              <a:defRPr sz="323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Story of Rwanda by Jovani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106887" y="167397"/>
            <a:ext cx="3124201" cy="4699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Main Clothes</a:t>
            </a:r>
          </a:p>
        </p:txBody>
      </p:sp>
      <p:pic>
        <p:nvPicPr>
          <p:cNvPr id="185" name="image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84" y="888647"/>
            <a:ext cx="9013292" cy="5984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Num" sz="quarter" idx="4294967295"/>
          </p:nvPr>
        </p:nvSpPr>
        <p:spPr>
          <a:xfrm>
            <a:off x="8422819" y="6404292"/>
            <a:ext cx="263979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image2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4" y="476432"/>
            <a:ext cx="8543653" cy="640774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title" idx="4294967295"/>
          </p:nvPr>
        </p:nvSpPr>
        <p:spPr>
          <a:xfrm>
            <a:off x="7936" y="0"/>
            <a:ext cx="3906243" cy="552305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 lim="800000"/>
          </a:ln>
        </p:spPr>
        <p:txBody>
          <a:bodyPr lIns="0" tIns="0" rIns="0" bIns="0"/>
          <a:lstStyle>
            <a:lvl1pPr algn="l" defTabSz="658368">
              <a:defRPr sz="2700"/>
            </a:lvl1pPr>
          </a:lstStyle>
          <a:p>
            <a:pPr/>
            <a:r>
              <a:t>Rwandan Banana Market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-1" y="-1"/>
            <a:ext cx="8625138" cy="404666"/>
          </a:xfrm>
          <a:prstGeom prst="rect">
            <a:avLst/>
          </a:prstGeom>
        </p:spPr>
        <p:txBody>
          <a:bodyPr/>
          <a:lstStyle/>
          <a:p>
            <a:pPr algn="l" defTabSz="804672">
              <a:defRPr sz="1600">
                <a:solidFill>
                  <a:srgbClr val="1F497D"/>
                </a:solidFill>
              </a:defRPr>
            </a:pPr>
            <a:r>
              <a:t>食べ物</a:t>
            </a:r>
            <a:r>
              <a:rPr>
                <a:solidFill>
                  <a:srgbClr val="000000"/>
                </a:solidFill>
              </a:rPr>
              <a:t>: イモ、豆、トウモロコシ、米、肉、マトケ（青バナナ） 、キャッサバ、フルーツ</a:t>
            </a:r>
          </a:p>
        </p:txBody>
      </p:sp>
      <p:pic>
        <p:nvPicPr>
          <p:cNvPr id="192" name="image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4664"/>
            <a:ext cx="9144000" cy="6453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sz="quarter" idx="1"/>
          </p:nvPr>
        </p:nvSpPr>
        <p:spPr>
          <a:xfrm>
            <a:off x="-1" y="-1"/>
            <a:ext cx="4644010" cy="4046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200"/>
            </a:lvl1pPr>
          </a:lstStyle>
          <a:p>
            <a:pPr/>
            <a:r>
              <a:t>牛乳が名産品</a:t>
            </a:r>
          </a:p>
        </p:txBody>
      </p:sp>
      <p:pic>
        <p:nvPicPr>
          <p:cNvPr id="195" name="image2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667" y="421556"/>
            <a:ext cx="4705342" cy="430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2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6219" y="3929905"/>
            <a:ext cx="6091180" cy="2940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 Shot 2015-12-17 at 10.03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62053"/>
            <a:ext cx="9144000" cy="573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4437307" y="3370581"/>
            <a:ext cx="523386" cy="3708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sp>
        <p:nvSpPr>
          <p:cNvPr id="200" name="Shape 200"/>
          <p:cNvSpPr/>
          <p:nvPr/>
        </p:nvSpPr>
        <p:spPr>
          <a:xfrm>
            <a:off x="25400" y="38100"/>
            <a:ext cx="2550766" cy="4997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just" defTabSz="533400">
              <a:defRPr sz="2000">
                <a:uFill>
                  <a:solidFill>
                    <a:srgbClr val="000000"/>
                  </a:solidFill>
                </a:uFill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/>
            <a:r>
              <a:t>有名なスポーツ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5-12-17 at 10.05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8168"/>
            <a:ext cx="9144000" cy="606166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25400" y="6945"/>
            <a:ext cx="2874318" cy="402184"/>
          </a:xfrm>
          <a:prstGeom prst="rect">
            <a:avLst/>
          </a:prstGeom>
          <a:gradFill>
            <a:gsLst>
              <a:gs pos="0">
                <a:srgbClr val="FF953E"/>
              </a:gs>
              <a:gs pos="100000">
                <a:schemeClr val="accent6">
                  <a:hueOff val="-456778"/>
                  <a:satOff val="8290"/>
                  <a:lumOff val="24503"/>
                </a:schemeClr>
              </a:gs>
            </a:gsLst>
            <a:lin ang="16200000"/>
          </a:gra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Primary Kids in Rwanda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30093" y="-26513"/>
            <a:ext cx="2729205" cy="396237"/>
          </a:xfrm>
          <a:prstGeom prst="rect">
            <a:avLst/>
          </a:prstGeom>
          <a:gradFill>
            <a:gsLst>
              <a:gs pos="0">
                <a:srgbClr val="FF953E"/>
              </a:gs>
              <a:gs pos="100000">
                <a:schemeClr val="accent6">
                  <a:hueOff val="-456778"/>
                  <a:satOff val="8290"/>
                  <a:lumOff val="24503"/>
                </a:schemeClr>
              </a:gs>
            </a:gsLst>
            <a:lin ang="16200000"/>
          </a:gra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Rwandans like BEANS</a:t>
            </a:r>
          </a:p>
        </p:txBody>
      </p:sp>
      <p:sp>
        <p:nvSpPr>
          <p:cNvPr id="206" name="Shape 206"/>
          <p:cNvSpPr/>
          <p:nvPr/>
        </p:nvSpPr>
        <p:spPr>
          <a:xfrm>
            <a:off x="5364881" y="709755"/>
            <a:ext cx="382642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My favorite Food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in Japan:SHABUSHABU</a:t>
            </a:r>
          </a:p>
        </p:txBody>
      </p:sp>
      <p:pic>
        <p:nvPicPr>
          <p:cNvPr id="207" name="image3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5127" y="1556719"/>
            <a:ext cx="3957212" cy="527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KGLFoo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100" y="538537"/>
            <a:ext cx="5022946" cy="3767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34.jpeg" descr="C:\Users\chessah\Dropbox\tim\jr\choose-rwanda-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8732" y="1968342"/>
            <a:ext cx="3942556" cy="3942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5.jpeg" descr="C:\Users\chessah\Dropbox\tim\jr\hober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733" y="2030010"/>
            <a:ext cx="4888442" cy="370632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>
            <p:ph type="title"/>
          </p:nvPr>
        </p:nvSpPr>
        <p:spPr>
          <a:xfrm>
            <a:off x="21801" y="41504"/>
            <a:ext cx="5791205" cy="493454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 lim="800000"/>
          </a:ln>
        </p:spPr>
        <p:txBody>
          <a:bodyPr lIns="0" tIns="0" rIns="0" bIns="0"/>
          <a:lstStyle>
            <a:lvl1pPr defTabSz="585215">
              <a:defRPr sz="2400"/>
            </a:lvl1pPr>
          </a:lstStyle>
          <a:p>
            <a:pPr/>
            <a:r>
              <a:t>DIFFERENCES -Rwanda&amp;Japan</a:t>
            </a:r>
          </a:p>
        </p:txBody>
      </p:sp>
      <p:sp>
        <p:nvSpPr>
          <p:cNvPr id="213" name="Shape 213"/>
          <p:cNvSpPr/>
          <p:nvPr/>
        </p:nvSpPr>
        <p:spPr>
          <a:xfrm>
            <a:off x="991650" y="1503346"/>
            <a:ext cx="1452148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Hugging</a:t>
            </a:r>
          </a:p>
        </p:txBody>
      </p:sp>
      <p:sp>
        <p:nvSpPr>
          <p:cNvPr id="214" name="Shape 214"/>
          <p:cNvSpPr/>
          <p:nvPr/>
        </p:nvSpPr>
        <p:spPr>
          <a:xfrm>
            <a:off x="6103691" y="1357442"/>
            <a:ext cx="122434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Bowing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 idx="4294967295"/>
          </p:nvPr>
        </p:nvSpPr>
        <p:spPr>
          <a:xfrm>
            <a:off x="-22225" y="-87313"/>
            <a:ext cx="5791200" cy="563563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 lim="800000"/>
          </a:ln>
        </p:spPr>
        <p:txBody>
          <a:bodyPr lIns="0" tIns="0" rIns="0" bIns="0"/>
          <a:lstStyle>
            <a:lvl1pPr defTabSz="685800">
              <a:defRPr sz="2900"/>
            </a:lvl1pPr>
          </a:lstStyle>
          <a:p>
            <a:pPr/>
            <a:r>
              <a:t>SIMILARITY -Rwanda&amp;Japan</a:t>
            </a:r>
          </a:p>
        </p:txBody>
      </p:sp>
      <p:pic>
        <p:nvPicPr>
          <p:cNvPr id="217" name="image36.jpeg" descr="C:\Users\chessah\Dropbox\tim\jr\friendship-rwand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00" y="3288457"/>
            <a:ext cx="4800602" cy="3568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37.jpeg" descr="C:\Users\chessah\Dropbox\tim\jr\198504-school-kids-Edi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3321" y="488201"/>
            <a:ext cx="4314828" cy="284797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105268" y="1199719"/>
            <a:ext cx="4583065" cy="142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Friendship is very important &amp; Collectiveness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ubTitle" sz="quarter" idx="1"/>
          </p:nvPr>
        </p:nvSpPr>
        <p:spPr>
          <a:xfrm>
            <a:off x="2071688" y="4714875"/>
            <a:ext cx="6748462" cy="1200150"/>
          </a:xfrm>
          <a:prstGeom prst="rect">
            <a:avLst/>
          </a:prstGeom>
        </p:spPr>
        <p:txBody>
          <a:bodyPr lIns="0" tIns="0" rIns="0" bIns="0"/>
          <a:lstStyle/>
          <a:p>
            <a:pPr defTabSz="832102">
              <a:spcBef>
                <a:spcPts val="500"/>
              </a:spcBef>
              <a:defRPr b="1" i="1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 . Aziz K. MWISENEZA</a:t>
            </a:r>
          </a:p>
          <a:p>
            <a:pPr defTabSz="832102">
              <a:spcBef>
                <a:spcPts val="500"/>
              </a:spcBef>
              <a:defRPr b="1" i="1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MPA, Seoul National University</a:t>
            </a:r>
          </a:p>
          <a:p>
            <a:pPr defTabSz="832102">
              <a:spcBef>
                <a:spcPts val="500"/>
              </a:spcBef>
              <a:defRPr b="1" i="1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 October, 3</a:t>
            </a:r>
            <a:r>
              <a:rPr baseline="29802"/>
              <a:t>rd</a:t>
            </a:r>
            <a:r>
              <a:t>  2014</a:t>
            </a:r>
          </a:p>
        </p:txBody>
      </p:sp>
      <p:sp>
        <p:nvSpPr>
          <p:cNvPr id="222" name="Shape 222"/>
          <p:cNvSpPr/>
          <p:nvPr/>
        </p:nvSpPr>
        <p:spPr>
          <a:xfrm>
            <a:off x="-9525" y="15873"/>
            <a:ext cx="6626225" cy="476251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I think about Japan</a:t>
            </a:r>
          </a:p>
        </p:txBody>
      </p:sp>
      <p:pic>
        <p:nvPicPr>
          <p:cNvPr id="223" name="image40.jpeg" descr="C:\Users\chessah\Dropbox\tim\jr\tra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83" y="2877654"/>
            <a:ext cx="9166367" cy="3963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46747" y="637543"/>
            <a:ext cx="4995559" cy="165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3000">
                <a:solidFill>
                  <a:srgbClr val="4C4C4C"/>
                </a:solidFill>
              </a:defRPr>
            </a:pPr>
            <a:r>
              <a:t>1.One word:はやい</a:t>
            </a:r>
          </a:p>
          <a:p>
            <a:pPr defTabSz="457200">
              <a:defRPr sz="3000">
                <a:solidFill>
                  <a:srgbClr val="4C4C4C"/>
                </a:solidFill>
              </a:defRPr>
            </a:pPr>
            <a:r>
              <a:t>2.Busy schedule (Hardwork)</a:t>
            </a:r>
          </a:p>
          <a:p>
            <a:pPr defTabSz="457200">
              <a:defRPr sz="3000">
                <a:solidFill>
                  <a:srgbClr val="4C4C4C"/>
                </a:solidFill>
              </a:defRPr>
            </a:pPr>
            <a:r>
              <a:t>3.Omotenashi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9337" y="1066800"/>
            <a:ext cx="4154488" cy="5189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50" y="938212"/>
            <a:ext cx="4038600" cy="531812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6935788" y="6303962"/>
            <a:ext cx="914403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Burundi</a:t>
            </a:r>
          </a:p>
        </p:txBody>
      </p:sp>
      <p:sp>
        <p:nvSpPr>
          <p:cNvPr id="143" name="Shape 143"/>
          <p:cNvSpPr/>
          <p:nvPr/>
        </p:nvSpPr>
        <p:spPr>
          <a:xfrm rot="4937780">
            <a:off x="8391086" y="2279254"/>
            <a:ext cx="1166816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Tanzania</a:t>
            </a:r>
          </a:p>
        </p:txBody>
      </p:sp>
      <p:sp>
        <p:nvSpPr>
          <p:cNvPr id="144" name="Shape 144"/>
          <p:cNvSpPr/>
          <p:nvPr/>
        </p:nvSpPr>
        <p:spPr>
          <a:xfrm>
            <a:off x="6707188" y="600075"/>
            <a:ext cx="1371603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Uganda</a:t>
            </a:r>
          </a:p>
        </p:txBody>
      </p:sp>
      <p:sp>
        <p:nvSpPr>
          <p:cNvPr id="145" name="Shape 145"/>
          <p:cNvSpPr/>
          <p:nvPr/>
        </p:nvSpPr>
        <p:spPr>
          <a:xfrm rot="18078333">
            <a:off x="4074073" y="3512181"/>
            <a:ext cx="84931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DRC</a:t>
            </a:r>
          </a:p>
        </p:txBody>
      </p:sp>
      <p:sp>
        <p:nvSpPr>
          <p:cNvPr id="146" name="Shape 146"/>
          <p:cNvSpPr/>
          <p:nvPr/>
        </p:nvSpPr>
        <p:spPr>
          <a:xfrm>
            <a:off x="0" y="-3"/>
            <a:ext cx="2521881" cy="6731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-11116" y="6400798"/>
            <a:ext cx="334282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Population:12,000,000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41.jpeg" descr="C:\Users\chessah\Dropbox\tim\jr\images-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98" y="754686"/>
            <a:ext cx="3314702" cy="571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42.jpeg" descr="C:\Users\chessah\Dropbox\tim\jr\japan-sky-tree-tower-toky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2268" y="754686"/>
            <a:ext cx="5843676" cy="571834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-9526" y="15874"/>
            <a:ext cx="7441108" cy="476251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Rwandans think about Japan?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43.jpeg" descr="http://inzulodge.files.wordpress.com/2011/02/kibuye-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34" y="37300"/>
            <a:ext cx="9044532" cy="678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1371600" y="761999"/>
            <a:ext cx="6858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MURAKOZE</a:t>
            </a:r>
          </a:p>
        </p:txBody>
      </p:sp>
      <p:sp>
        <p:nvSpPr>
          <p:cNvPr id="232" name="Shape 232"/>
          <p:cNvSpPr/>
          <p:nvPr/>
        </p:nvSpPr>
        <p:spPr>
          <a:xfrm>
            <a:off x="2971800" y="1981199"/>
            <a:ext cx="47244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233" name="Shape 233"/>
          <p:cNvSpPr/>
          <p:nvPr/>
        </p:nvSpPr>
        <p:spPr>
          <a:xfrm>
            <a:off x="1066800" y="3124199"/>
            <a:ext cx="6553200" cy="96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どうもありがとうございました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/>
          </p:nvPr>
        </p:nvSpPr>
        <p:spPr>
          <a:xfrm>
            <a:off x="0" y="15875"/>
            <a:ext cx="9144000" cy="441325"/>
          </a:xfrm>
          <a:prstGeom prst="rect">
            <a:avLst/>
          </a:prstGeom>
          <a:gradFill>
            <a:gsLst>
              <a:gs pos="0">
                <a:schemeClr val="accent5">
                  <a:hueOff val="249502"/>
                  <a:satOff val="48101"/>
                  <a:lumOff val="28891"/>
                </a:schemeClr>
              </a:gs>
              <a:gs pos="35000">
                <a:srgbClr val="BFEDFF"/>
              </a:gs>
              <a:gs pos="100000">
                <a:schemeClr val="accent5">
                  <a:hueOff val="308963"/>
                  <a:satOff val="48101"/>
                  <a:lumOff val="41680"/>
                </a:schemeClr>
              </a:gs>
            </a:gsLst>
            <a:lin ang="16200000"/>
          </a:gradFill>
          <a:ln w="9525"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>
            <a:lvl1pPr algn="l" defTabSz="576072">
              <a:defRPr sz="2268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Kigali,-Rwanda Capital City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7938" y="0"/>
            <a:ext cx="3142465" cy="533400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 lim="800000"/>
          </a:ln>
        </p:spPr>
        <p:txBody>
          <a:bodyPr lIns="0" tIns="0" rIns="0" bIns="0"/>
          <a:lstStyle>
            <a:lvl1pPr algn="l" defTabSz="658368">
              <a:defRPr sz="2800"/>
            </a:lvl1pPr>
          </a:lstStyle>
          <a:p>
            <a:pPr/>
            <a:r>
              <a:t>Rwanda -Transport</a:t>
            </a:r>
          </a:p>
        </p:txBody>
      </p:sp>
      <p:pic>
        <p:nvPicPr>
          <p:cNvPr id="153" name="image8.jpeg" descr="http://sphotos-e.ak.fbcdn.net/hphotos-ak-ash4/408440_10151597347934802_1135045734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533400"/>
            <a:ext cx="4876800" cy="335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9.png" descr="http://www.kigalicity.gov.rw/IMG/png/Buses_in_d_city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200" y="3886200"/>
            <a:ext cx="48768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0.jpeg" descr="http://focus.rw/wp/wp-content/uploads/2012/09/traffic-light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09600"/>
            <a:ext cx="4267200" cy="624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11.jpeg" descr="http://www.umuhindo.com/IMG/arton3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0" y="1066800"/>
            <a:ext cx="4800600" cy="251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" y="-2"/>
            <a:ext cx="6591301" cy="1301751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What Rwanda is known of?</a:t>
            </a:r>
          </a:p>
        </p:txBody>
      </p:sp>
      <p:sp>
        <p:nvSpPr>
          <p:cNvPr id="159" name="Shape 159"/>
          <p:cNvSpPr/>
          <p:nvPr/>
        </p:nvSpPr>
        <p:spPr>
          <a:xfrm>
            <a:off x="5699125" y="719137"/>
            <a:ext cx="25908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Volcano National Park</a:t>
            </a:r>
          </a:p>
        </p:txBody>
      </p:sp>
      <p:pic>
        <p:nvPicPr>
          <p:cNvPr id="160" name="image12.jpeg" descr="http://www.kigalikonnect.com/custom/domain_3/image_files/sitemgr_photo_965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66800"/>
            <a:ext cx="4191000" cy="223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3.jpeg" descr="https://encrypted-tbn0.gstatic.com/images?q=tbn:ANd9GcSHDAI0x6MYxL3FWcZiXaPOGxMMBfbq6u-C5JryPARwtC4LUI2y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598862"/>
            <a:ext cx="4191000" cy="327660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90486" y="3305174"/>
            <a:ext cx="2881316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Gorillas live in Families</a:t>
            </a:r>
          </a:p>
        </p:txBody>
      </p:sp>
      <p:pic>
        <p:nvPicPr>
          <p:cNvPr id="163" name="image14.jpeg" descr="http://www.makuruki.com/local/cache-vignettes/L632xH422/goril-8aa2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91000" y="3581400"/>
            <a:ext cx="4800600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Zeb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7" y="538667"/>
            <a:ext cx="9655464" cy="603466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4310307" y="3243581"/>
            <a:ext cx="523386" cy="3708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4437307" y="3370581"/>
            <a:ext cx="523386" cy="3708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>
            <a:off x="25399" y="-199"/>
            <a:ext cx="2135536" cy="4446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Zebra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sz="quarter" idx="1"/>
          </p:nvPr>
        </p:nvSpPr>
        <p:spPr>
          <a:xfrm>
            <a:off x="0" y="-2"/>
            <a:ext cx="4499992" cy="639766"/>
          </a:xfrm>
          <a:prstGeom prst="rect">
            <a:avLst/>
          </a:prstGeom>
        </p:spPr>
        <p:txBody>
          <a:bodyPr/>
          <a:lstStyle/>
          <a:p>
            <a:pPr/>
            <a:r>
              <a:t>お茶の輸出</a:t>
            </a:r>
          </a:p>
        </p:txBody>
      </p:sp>
      <p:pic>
        <p:nvPicPr>
          <p:cNvPr id="171" name="image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0687"/>
            <a:ext cx="5076057" cy="62373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5076056" y="368040"/>
            <a:ext cx="4067945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500"/>
              </a:spcBef>
              <a:defRPr b="1"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コーヒーの輸出</a:t>
            </a:r>
          </a:p>
        </p:txBody>
      </p:sp>
      <p:pic>
        <p:nvPicPr>
          <p:cNvPr id="173" name="image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3589" y="620687"/>
            <a:ext cx="4070411" cy="6237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xfrm>
            <a:off x="0" y="0"/>
            <a:ext cx="7620000" cy="457200"/>
          </a:xfrm>
          <a:prstGeom prst="rect">
            <a:avLst/>
          </a:prstGeom>
          <a:gradFill>
            <a:gsLst>
              <a:gs pos="0">
                <a:srgbClr val="FDC9AA"/>
              </a:gs>
              <a:gs pos="50000">
                <a:srgbClr val="FBBE9A"/>
              </a:gs>
              <a:gs pos="100000">
                <a:srgbClr val="FFB588"/>
              </a:gs>
            </a:gsLst>
            <a:lin ang="5400000"/>
          </a:gradFill>
          <a:ln w="6350">
            <a:solidFill>
              <a:schemeClr val="accent6"/>
            </a:solidFill>
            <a:miter lim="800000"/>
          </a:ln>
        </p:spPr>
        <p:txBody>
          <a:bodyPr lIns="0" tIns="0" rIns="0" bIns="0"/>
          <a:lstStyle>
            <a:lvl1pPr defTabSz="521208">
              <a:defRPr sz="2200"/>
            </a:lvl1pPr>
          </a:lstStyle>
          <a:p>
            <a:pPr/>
            <a:r>
              <a:t>Rwanda’s Yakitori</a:t>
            </a:r>
          </a:p>
        </p:txBody>
      </p:sp>
      <p:pic>
        <p:nvPicPr>
          <p:cNvPr id="176" name="image32.jpeg" descr="C:\Users\chessah\Dropbox\tim\jr\yakitor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529" y="3270120"/>
            <a:ext cx="4259282" cy="3565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33.jpeg" descr="C:\Users\chessah\Dropbox\tim\jr\beef-brochett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77" y="980033"/>
            <a:ext cx="4697819" cy="31262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6147013" y="2364064"/>
            <a:ext cx="182031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Japanese- Sweet</a:t>
            </a:r>
          </a:p>
        </p:txBody>
      </p:sp>
      <p:sp>
        <p:nvSpPr>
          <p:cNvPr id="179" name="Shape 179"/>
          <p:cNvSpPr/>
          <p:nvPr/>
        </p:nvSpPr>
        <p:spPr>
          <a:xfrm>
            <a:off x="330099" y="541134"/>
            <a:ext cx="2559337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Rwandan- with RedPaper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sz="quarter" idx="1"/>
          </p:nvPr>
        </p:nvSpPr>
        <p:spPr>
          <a:xfrm>
            <a:off x="1763688" y="19472"/>
            <a:ext cx="4616255" cy="423738"/>
          </a:xfrm>
          <a:prstGeom prst="rect">
            <a:avLst/>
          </a:prstGeom>
        </p:spPr>
        <p:txBody>
          <a:bodyPr/>
          <a:lstStyle/>
          <a:p>
            <a:pPr defTabSz="868680">
              <a:lnSpc>
                <a:spcPct val="90000"/>
              </a:lnSpc>
              <a:defRPr b="0" sz="2000"/>
            </a:pPr>
            <a:r>
              <a:t>ダンス</a:t>
            </a:r>
            <a:r>
              <a:rPr b="1"/>
              <a:t>: Guhamiriza (アフリカで有名)</a:t>
            </a:r>
          </a:p>
        </p:txBody>
      </p:sp>
      <p:pic>
        <p:nvPicPr>
          <p:cNvPr id="182" name="image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4664"/>
            <a:ext cx="9144000" cy="6438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